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01" d="100"/>
          <a:sy n="101" d="100"/>
        </p:scale>
        <p:origin x="120" y="36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124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04 мая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05 мая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04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05 мая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юго-западный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12-14, днем </a:t>
            </a:r>
            <a:r>
              <a:rPr lang="ru-RU" sz="1100" dirty="0" smtClean="0">
                <a:solidFill>
                  <a:schemeClr val="tx1"/>
                </a:solidFill>
              </a:rPr>
              <a:t>22-24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погоды на ночь 06 мая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05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06 мая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</a:t>
            </a:r>
            <a:r>
              <a:rPr lang="ru-RU" sz="1100" dirty="0" smtClean="0">
                <a:solidFill>
                  <a:schemeClr val="tx1"/>
                </a:solidFill>
              </a:rPr>
              <a:t>осадков. Ветер юго-</a:t>
            </a:r>
            <a:r>
              <a:rPr lang="kk-KZ" sz="1100" dirty="0" smtClean="0">
                <a:solidFill>
                  <a:schemeClr val="tx1"/>
                </a:solidFill>
              </a:rPr>
              <a:t>восточ</a:t>
            </a:r>
            <a:r>
              <a:rPr lang="ru-RU" sz="1100" dirty="0" err="1" smtClean="0">
                <a:solidFill>
                  <a:schemeClr val="tx1"/>
                </a:solidFill>
              </a:rPr>
              <a:t>ный</a:t>
            </a:r>
            <a:r>
              <a:rPr lang="ru-RU" sz="1100" dirty="0" smtClean="0">
                <a:solidFill>
                  <a:schemeClr val="tx1"/>
                </a:solidFill>
              </a:rPr>
              <a:t> 0-5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12-14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7011127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 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04 мая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29574</TotalTime>
  <Words>782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7191</cp:revision>
  <cp:lastPrinted>2021-07-01T09:11:30Z</cp:lastPrinted>
  <dcterms:created xsi:type="dcterms:W3CDTF">2018-03-27T06:03:00Z</dcterms:created>
  <dcterms:modified xsi:type="dcterms:W3CDTF">2026-05-04T07:03:35Z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